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10/6/13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file://localhost/Users/blalexander/Downloads/clipart-pencil-checklist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file://localhost/Users/blalexander/Downloads/0511-0709-0401-4259_A+_Grade_clipart_image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file://localhost/Users/blalexander/Downloads/0511-0708-2113-561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file://localhost/Users/blalexander/Downloads/sticky-whiteboards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file://localhost/Users/blalexander/Downloads/School_5_tnb.p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file://localhost/Users/blalexander/Downloads/215436-Royalty-Free-RF-Clipart-Illustration-Of-Diverse-School-Kids-Talking-At-Their-Desks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gif"/><Relationship Id="rId3" Type="http://schemas.openxmlformats.org/officeDocument/2006/relationships/image" Target="file://localhost/Users/blalexander/Downloads/question%20clipart.gi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file://localhost/Users/blalexander/Downloads/0060-0808-2616-0939_Moose_Sick_in_Bed_Clipart_clipart_image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file://localhost/Users/blalexander/Downloads/4.jp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file://localhost/Users/blalexander/Downloads/cartoon_caricature_little_boy_seated_at_a_school_desk_royalty_free_080812-035148-107042.j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file://localhost/Users/blalexander/Downloads/1068901-Clipart-Roundy-School-Students-Royalty-Free-Vector-Illustratio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b="1" dirty="0" smtClean="0"/>
              <a:t>Welcome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2396719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 Rules</a:t>
            </a:r>
            <a:endParaRPr lang="en-US" b="1" dirty="0"/>
          </a:p>
        </p:txBody>
      </p:sp>
      <p:pic>
        <p:nvPicPr>
          <p:cNvPr id="5" name="clipart-pencil-checklist.jpg" descr="/Users/blalexander/Downloads/clipart-pencil-checklist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4" r="707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Respect the rights and property of others.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common sense, good judgment, and self-discipline in our interactions with others.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Apply </a:t>
            </a:r>
            <a:r>
              <a:rPr lang="en-US" dirty="0"/>
              <a:t>ourselves to the best of our ability.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 </a:t>
            </a:r>
            <a:r>
              <a:rPr lang="en-US" dirty="0"/>
              <a:t>a positive school citizen.</a:t>
            </a:r>
          </a:p>
          <a:p>
            <a:pPr marL="457200" indent="-457200">
              <a:buFont typeface="+mj-lt"/>
              <a:buAutoNum type="arabicPeriod"/>
            </a:pPr>
            <a:r>
              <a:rPr lang="en-US" smtClean="0"/>
              <a:t>Accept </a:t>
            </a:r>
            <a:r>
              <a:rPr lang="en-US" dirty="0"/>
              <a:t>responsibility for our behavior, attitude, and actions.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6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Grades</a:t>
            </a:r>
            <a:endParaRPr lang="en-US" b="1" dirty="0"/>
          </a:p>
        </p:txBody>
      </p:sp>
      <p:pic>
        <p:nvPicPr>
          <p:cNvPr id="5" name="0511-0709-0401-4259_A+_Grade_clipart_image.jpg" descr="/Users/blalexander/Downloads/0511-0709-0401-4259_A+_Grade_clipart_image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6" b="11356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Grading Process</a:t>
            </a:r>
          </a:p>
          <a:p>
            <a:r>
              <a:rPr lang="en-US" sz="2800" dirty="0" smtClean="0"/>
              <a:t>Turnover</a:t>
            </a:r>
          </a:p>
          <a:p>
            <a:r>
              <a:rPr lang="en-US" sz="2800" dirty="0" smtClean="0"/>
              <a:t>Progress Reports</a:t>
            </a:r>
          </a:p>
          <a:p>
            <a:r>
              <a:rPr lang="en-US" sz="2800" dirty="0" smtClean="0"/>
              <a:t>Averages</a:t>
            </a:r>
          </a:p>
          <a:p>
            <a:r>
              <a:rPr lang="en-US" sz="2800" dirty="0" smtClean="0"/>
              <a:t>Bonus Bucks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4781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Discipline Procedures</a:t>
            </a:r>
            <a:endParaRPr lang="en-US" b="1" dirty="0"/>
          </a:p>
        </p:txBody>
      </p:sp>
      <p:pic>
        <p:nvPicPr>
          <p:cNvPr id="5" name="0511-0708-2113-5615.jpg" descr="/Users/blalexander/Downloads/0511-0708-2113-5615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7" b="459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First Offense – student/teacher conference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Second Offense – teacher contacts the parent(s)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Third Offense – office referral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38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Entering Classroom</a:t>
            </a:r>
            <a:endParaRPr lang="en-US" b="1" dirty="0"/>
          </a:p>
        </p:txBody>
      </p:sp>
      <p:pic>
        <p:nvPicPr>
          <p:cNvPr id="7" name="sticky-whiteboards.jpg" descr="/Users/blalexander/Downloads/sticky-whiteboards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r="579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When you enter classroom you need to sit down, take out all supplies needed, &amp; begin working on today’s task board.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0148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Transitions</a:t>
            </a:r>
            <a:endParaRPr lang="en-US" b="1" dirty="0"/>
          </a:p>
        </p:txBody>
      </p:sp>
      <p:pic>
        <p:nvPicPr>
          <p:cNvPr id="8" name="School_5_tnb.png" descr="/Users/blalexander/Downloads/School_5_tnb.pn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6" r="15266"/>
          <a:stretch>
            <a:fillRect/>
          </a:stretch>
        </p:blipFill>
        <p:spPr/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Before you are dismissed to move to the next class or activity you will need to make sure that your area is clean.  I will dismiss you by rows.  As you exit the classroom you may throw away your trash.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047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Talking</a:t>
            </a:r>
            <a:endParaRPr lang="en-US" b="1" dirty="0"/>
          </a:p>
        </p:txBody>
      </p:sp>
      <p:pic>
        <p:nvPicPr>
          <p:cNvPr id="5" name="215436-Royalty-Free-RF-Clipart-Illustration-Of-Diverse-School-Kids-Talking-At-Their-Desks.jpg" descr="/Users/blalexander/Downloads/215436-Royalty-Free-RF-Clipart-Illustration-Of-Diverse-School-Kids-Talking-At-Their-Desks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3" r="9133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I am talking you are not.  We do not have sidebar conversations; you may not need to know what is being said but others may need to hear it.  While others talk you will not be interrupted as well.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163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</a:t>
            </a:r>
            <a:endParaRPr lang="en-US" b="1" dirty="0"/>
          </a:p>
        </p:txBody>
      </p:sp>
      <p:pic>
        <p:nvPicPr>
          <p:cNvPr id="5" name="question clipart.gif" descr="/Users/blalexander/Downloads/question clipart.gif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r="181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If you do not understanding something that is being taught raise your hand and ask questions!!!!!!!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28370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Make-Up Work</a:t>
            </a:r>
            <a:endParaRPr lang="en-US" b="1" dirty="0"/>
          </a:p>
        </p:txBody>
      </p:sp>
      <p:pic>
        <p:nvPicPr>
          <p:cNvPr id="5" name="0060-0808-2616-0939_Moose_Sick_in_Bed_Clipart_clipart_image.jpg" descr="/Users/blalexander/Downloads/0060-0808-2616-0939_Moose_Sick_in_Bed_Clipart_clipart_image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5" b="7505"/>
          <a:stretch>
            <a:fillRect/>
          </a:stretch>
        </p:blipFill>
        <p:spPr>
          <a:xfrm>
            <a:off x="549275" y="1600200"/>
            <a:ext cx="3840480" cy="501449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When you are absent it is your responsibility to retrieve your make-up work and complete!!!!!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883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Turning In Work</a:t>
            </a:r>
            <a:endParaRPr lang="en-US" b="1" dirty="0"/>
          </a:p>
        </p:txBody>
      </p:sp>
      <p:pic>
        <p:nvPicPr>
          <p:cNvPr id="5" name="4.jpg" descr="/Users/blalexander/Downloads/4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" r="2941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When turning in work you will need to place all assignments in the ungraded papers box before the I begin class…..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4960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Stay Seated</a:t>
            </a:r>
            <a:endParaRPr lang="en-US" b="1" dirty="0"/>
          </a:p>
        </p:txBody>
      </p:sp>
      <p:pic>
        <p:nvPicPr>
          <p:cNvPr id="5" name="cartoon_caricature_little_boy_seated_at_a_school_desk_royalty_free_080812-035148-107042.jpg" descr="/Users/blalexander/Downloads/cartoon_caricature_little_boy_seated_at_a_school_desk_royalty_free_080812-035148-107042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5" r="6235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Once class begins make sure that you remain in your seat unless you have a legitimate reason for moving around the classroom.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17258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 Completed</a:t>
            </a:r>
            <a:endParaRPr lang="en-US" b="1" dirty="0"/>
          </a:p>
        </p:txBody>
      </p:sp>
      <p:pic>
        <p:nvPicPr>
          <p:cNvPr id="5" name="1068901-Clipart-Roundy-School-Students-Royalty-Free-Vector-Illustration.jpg" descr="/Users/blalexander/Downloads/1068901-Clipart-Roundy-School-Students-Royalty-Free-Vector-Illustration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8" r="382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you complete all the task(s) on the whiteboard for the day you may begin working on your science notebook;  if your notebook is complete you may work on other assignments.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948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67</TotalTime>
  <Words>342</Words>
  <Application>Microsoft Macintosh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Welcome</vt:lpstr>
      <vt:lpstr>Entering Classroom</vt:lpstr>
      <vt:lpstr>Transitions</vt:lpstr>
      <vt:lpstr>Talking</vt:lpstr>
      <vt:lpstr>Questions</vt:lpstr>
      <vt:lpstr>Make-Up Work</vt:lpstr>
      <vt:lpstr>Turning In Work</vt:lpstr>
      <vt:lpstr>Stay Seated</vt:lpstr>
      <vt:lpstr>Work Completed</vt:lpstr>
      <vt:lpstr>Class Rules</vt:lpstr>
      <vt:lpstr>Grades</vt:lpstr>
      <vt:lpstr>Discipline Procedures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Becky Alexander</dc:creator>
  <cp:lastModifiedBy>Becky Alexander</cp:lastModifiedBy>
  <cp:revision>5</cp:revision>
  <dcterms:created xsi:type="dcterms:W3CDTF">2011-08-03T02:24:39Z</dcterms:created>
  <dcterms:modified xsi:type="dcterms:W3CDTF">2013-10-06T21:22:01Z</dcterms:modified>
</cp:coreProperties>
</file>